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7"/>
  </p:notesMasterIdLst>
  <p:sldIdLst>
    <p:sldId id="257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EE333-2A08-4F06-9290-ECAA1829E6CF}" type="datetimeFigureOut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03366D-21B9-4E94-84E6-0F0DDEC5809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35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03366D-21B9-4E94-84E6-0F0DDEC5809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85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04D094-DE8F-40B3-B1BB-8FFE27454E4D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FD88F-10C6-46B9-8438-3E74BFBAF723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CFF8415-C253-4B81-AF07-6A06E3AE43CF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4FB9E5-C159-4EC6-8B17-5207C4E71662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01724C-25B0-4C2A-9C16-D769545BF6A0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D1A31-5113-4E72-93FC-40BD071E92B1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4BC4B1-8999-4DE6-83D0-A58FCDC2B9CC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AB5FDA-1AFF-4E4C-B745-35D3EBE118B1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CD2D57-4052-481C-8D33-1F5683639BB1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CE9D5C7-48BC-4FCA-95B4-ABA7A8617CBE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4EAA50-B13D-427E-9B46-E5DEA1077347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7520F0-ECCA-4675-9C90-2640E71F7970}" type="datetime1">
              <a:rPr lang="ru-RU" smtClean="0"/>
              <a:pPr/>
              <a:t>18.09.2020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9AFBB9-2BD6-4FAB-AE03-0CA47A0CBCE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-1245715"/>
            <a:ext cx="864399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sz="3200" b="1" dirty="0" smtClean="0"/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ПРЕДПРИЯТИЕ КАК СУБЪЕКТ РЫНОЧНОЙ ЭКОНОМИКИ</a:t>
            </a:r>
            <a:endParaRPr lang="ru-RU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42852"/>
            <a:ext cx="8715404" cy="50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КАФЕДРА ЭКОНОМИЧЕСКОЙ ТЕОРИИ И ЭКОНОМИКИ АПК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348087"/>
            <a:ext cx="914400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Общественные организации (объединения)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Общественными организациями (объединениями)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 признаются добровольные объединения граждан на основе удовлетворения духовных или иных нематериальных потребностей. Они вправе осуществлять предпринимательскую деятельность лишь для достижения целей, ради которых они созданы.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Участники общественных организаций на сохраняют прав на переданное ими этим организациям в собственность имущество, в т.ч. на членские взносы.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-734358"/>
            <a:ext cx="9144000" cy="720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2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Фонды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Фондом 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признается не имеющая членства некоммерческая организация, учрежденная гражданами и (или) юридическими лицами на основе добровольных имущественных взносов, преследующая социальные, благотворительные, культурные, образовательные или иные общественно полезные цели.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Имущество, переданное фонду его учредителями, является собственностью фонда. Учредители не отвечают по обязательствам созданного ими фонда, а фонд не отвечает по обязательствам своих учредителей.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Региональные и муниципальные учреждения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Учреждением 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признается организация, созданная собственником для осуществления управленческих, социально-культурных или иных функций некоммерческого характера и финансируемая им полностью или частично.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Учреждение отвечает по своим обязательствам находящимися в его распоряжении денежными средствами. При их недостаточности субсидиарную ответственность по его обязательствам несет собственник соответствующего имущества.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0" y="-467522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Объединения предприятий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Корпорация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это акционерное общество, объединяющее деятельность нескольких фирм для достижения их общих целей или защиты привилегий. Как юридическое лицо, корпорация несет ответственность по долгам и налогам за все входящие в нее предприятия и выступает в качестве самостоятельного субъекта предпринимательской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Хозяйственные ассоциации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договорные объединения предприятий и организаций, создаваемые для совместного выполнения однородных функций и координации общей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Концерны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форма договорных крупных объединений обычно монопольного типа, позволяющая использовать возможности крупномасштабного производства, комбинирования, кооперирования, благодаря наличию производственно-технологических связей.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4758"/>
            <a:ext cx="914400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Холдинговая компания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предприятие, независимо от его организационно-правовой формы, в состав которого входят контрольные пакеты акций других предприятий, тесно связанных друг с другом единым технологическим процессом при реализации и производстве конечной продукции.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Консорциум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временное добровольное объединение предприятий, организаций, образуемое для решения конкретных задач и проблем, осуществления крупных инвестиционных, научно-технических, социальных, экологических проектов.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Финансово-промышленные группы 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совокупность юридических лиц, действующих как основное и дочернее общества, либо полностью или частично объединивших свои материальные и нематериальные активы на основе договора о создании ФПГ в целях технологической или экономической интеграции для реализации инвестиционных и иных проектов и программ, направленных на повышение конкурентоспособности, расширение рынков сбыта товаров и услуг, повышение эффективности производства, создание новых рабочих мест.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14</a:t>
            </a:fld>
            <a:endParaRPr lang="ru-RU" dirty="0"/>
          </a:p>
        </p:txBody>
      </p:sp>
      <p:pic>
        <p:nvPicPr>
          <p:cNvPr id="3" name="Рисунок 2" descr="hello_html_431747e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76672"/>
            <a:ext cx="7560840" cy="547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-98189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о возникновении субъекта хозяйствования свидетельствует факт его регистрации в соответствующих органах исполнительной власти.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стадии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роста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расширения деятельности предприятия происходит поиск лучших партнеров, завоевание своей доли на рынке, обеспечение рентабельности работы предприятия.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Стадия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зрелости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или оптимального функционирования характеризуется успешной высокоэффективной работой предприятия на основе отработанной технологии и организации производства.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предприятие своевременно не реагирует на требования стадий жизненного цикла, то дело будет неуклонно приближаться к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спаду деловой активности и банкротству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Наименее жесткая альтернатива банкротству –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реорганизация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предприятия, цель которой – оживить предприятие.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Особой формой реорганизации является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реструктуризация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предприятия, которая включает систему мероприятий по улучшению управления на предприятиях, повышению эффективности производства и конкурентоспособности продукции и т.д.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Санация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это комплекс мероприятий, направленных на предотвращение банкротства и ликвидацию предприятия. Суть санации состоит в передаче функций по управлению делами фирмы государственному органу или совету кредиторов из числа уполномоченных специалистов по делам о несостоятельности.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санация не принесла ожидаемых результатов, проводится процедура 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банкротства.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несостоятельностью (банкротством) понимается неспособность удовлетворить требования кредиторов по оплате товаров (работ, услуг), включая неспособность обеспечить обязательные платежи в бюджет и внебюджетные фонды.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Ликвидация предприятия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происходит по причине банкротства по решению собственника имущества, либо по решению суда.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2146142"/>
            <a:ext cx="9144000" cy="714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4589" tIns="4761" rIns="136482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800" b="1" i="1" dirty="0" smtClean="0"/>
          </a:p>
          <a:p>
            <a:endParaRPr lang="ru-RU" sz="2800" b="1" i="1" dirty="0" smtClean="0"/>
          </a:p>
          <a:p>
            <a:endParaRPr lang="ru-RU" sz="2800" b="1" i="1" dirty="0" smtClean="0"/>
          </a:p>
          <a:p>
            <a:endParaRPr lang="ru-RU" sz="2800" b="1" i="1" dirty="0" smtClean="0"/>
          </a:p>
          <a:p>
            <a:pPr algn="just"/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Предприятие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– это самостоятельный хозяйствующий субъект, созданный для производства продукции, выполнения работ и оказания услуг с целью удовлетворения общественных потребностей и получения прибыли.</a:t>
            </a:r>
          </a:p>
          <a:p>
            <a:pPr algn="just"/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Предприятие представляет собой производственно-технологическое, организационное и экономическое единство. 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3" name="Рисунок 2" descr="hello_html_m23f83729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71462"/>
            <a:ext cx="7488832" cy="631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-1186437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Хозяйственные товарищества и общества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Хозяйственными товариществами и обществами признаются коммерческие организации с разделенными на доли (вклады) учредителей (участников) уставным (складочным) капиталом.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ГК РФ участниками хозяйственных товариществ и обществ могут быть индивидуальные предприниматели и юридические лица (коммерческие организации).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2420888"/>
            <a:ext cx="903649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Полное товарищество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Полное товарищество (ПТ) характеризуется тем, что все его участники, заключившие договор, совместно занимаются хозяйственной деятельностью и несут солидарную ответственность по обязательствам всем своим имуществом.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Характерные черты ПТ: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Ведение совместной коммерческой деятельности всеми членами ПТ (их личное участие) и лично-доверительные отношения.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Полная имущественная ответственность по обязательствам ПТ (т.е. личным имуществом).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Запрет выпуска ценных бумаг (ЦБ) - акций и облигаций для привлечения денежных средств.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Невозможность участия отдельных товарищей в других ПТ, так как вступая в ПТ, они уже фактически поручились всем своим имуществом.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Небольшое число участников, обычно - физических лиц.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-3489820"/>
            <a:ext cx="9144000" cy="824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3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3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3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3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3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1300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0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000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Преимущества ПТ: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финансовая сила по сравнению с единоличной формой;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свобода и оперативность действий, почти как в частной фирме;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дополнительные возможности в менеджменте. Партнеры с различными способностями дополняют друг друга и делят между собой функции;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благоприятная социально-психологическая обстановка;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простота в организации;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личная заинтересованность.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Недостатки ПТ: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неограниченная ответственность партнеров. Каждый партнер несет ответственность пропорционально своей доле в инвестициях. Но если один из них не способен покрыть убытки, то другие партнеры покрывают и его долг;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вероятность взаимного недоверия. Крупный просчет одного из партнеров может разорить других;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нехватка опыта. ПТ является непостоянной формой предпринимательства.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-3695106"/>
            <a:ext cx="9144000" cy="858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i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Товарищество на вере (коммандитное товарищество)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Товариществу на вере (КТ) характерна смешанная форма товарищества, в котором одни из участников несут полную ответственность по его обязательствам, а другие - ограниченную. Первая группа участников называется полными товарищами, а вторая группа - коммандитистами или вкладчиками.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Участник КТ, несущий полную ответственность не может участвовать в другом КТ или ПТ, но может участвовать в ООО или быть вкладчиком в других КТ.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КТ участники с полной ответственностью несут обязанность личного участия в делах товарищества, а вкладчики участвуют лишь взносами.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394253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Общество с ограниченной ответственностью (ООО)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ГК РФ ООО – это добровольное объединение граждан, юридических лиц, тех и других вместе с целью осуществления совместной хозяйственной деятельности путем первоначального образования уставного фонда только за счет вкладов учредителей, которые и образуют общество.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ООО характеризуется ограниченной ответственностью (риском) участников только в пределах стоимости имущества переданного обществу.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Уставный фонд ООО разделен на доли (соответственно вкладам). Однако компаньоны в ООО не являются собственниками имущества в ООО, а лишь имеют право требования (пай).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Характерные черты ООО: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Небольшое число участников.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Ограниченная ответственность.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Запрет на выпуск акций.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Право выпуска облигаций для привлечения средств.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Право компаньонов участвовать в других организациях.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584146"/>
            <a:ext cx="9144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Акционерное общество (АО)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АО характеризуется тем, что его уставный фонд разделен на определенное число акций (равной номинальной стоимости) и сформирован за счет их продажи, причем акционеры отвечают по долгам этого товарищества лишь в пределах стоимости принадлежащих им акций.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Число держателей акций в крупных АО достигает десятков и сотен тысяч.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Характерные черты АО: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Нет доверительных отношений.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Не может быть обязательности участия в делах АО.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Анонимность.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Централизация управления АО и создание специальной управленческой структуры.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Публичное ведение дел (т.е. объявление размера уставного фонда и публикация ежегодных отчетов о прибылях и убытках, служащих гарантией платежеспособности общества в глазах его акционеров (кредиторов).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AFBB9-2BD6-4FAB-AE03-0CA47A0CBCE7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2028467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Государственные и муниципальные унитарные предприятия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Унитарным предприятием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признается коммерческая организация, не наделенная правом собственности на закрепленное за ней собственником имущество, которое является неделимым и не может быть расширено по вкладам (долгам, паям), в том числе и между работниками предприятия, и находится в государственной или муниципальной собственности</a:t>
            </a: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426438"/>
            <a:ext cx="91440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Потребительские кооперативы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Потребительским кооперативом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признается добровольное объединение граждан и юридических лиц на основе членства с целью удовлетворения материальных и иных потребностей участников, осуществляемое путем объединения его членами имущественных паевых взносов.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Доходы, полученные потребительским кооперативом от предпринимательской деятельности, осуществляемой кооперативом в соответствии с законом и уставом, распределяются между его членами.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1314</TotalTime>
  <Words>686</Words>
  <Application>Microsoft Office PowerPoint</Application>
  <PresentationFormat>Экран (4:3)</PresentationFormat>
  <Paragraphs>153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6</dc:creator>
  <cp:lastModifiedBy>user</cp:lastModifiedBy>
  <cp:revision>182</cp:revision>
  <dcterms:created xsi:type="dcterms:W3CDTF">2013-05-22T09:12:07Z</dcterms:created>
  <dcterms:modified xsi:type="dcterms:W3CDTF">2020-09-18T07:39:07Z</dcterms:modified>
</cp:coreProperties>
</file>